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5" r:id="rId5"/>
    <p:sldId id="264" r:id="rId6"/>
    <p:sldId id="257" r:id="rId7"/>
    <p:sldId id="259" r:id="rId8"/>
    <p:sldId id="260" r:id="rId9"/>
    <p:sldId id="262" r:id="rId10"/>
    <p:sldId id="268" r:id="rId11"/>
    <p:sldId id="263" r:id="rId12"/>
    <p:sldId id="266" r:id="rId13"/>
    <p:sldId id="267" r:id="rId14"/>
  </p:sldIdLst>
  <p:sldSz cx="12192000" cy="6858000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8C75-1FFF-4698-9B82-7BC053C4102F}" type="datetimeFigureOut">
              <a:rPr lang="de-CH" smtClean="0"/>
              <a:t>08.08.2018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8592-A81D-41A1-9DD1-1DCC7DBEC81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405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8C75-1FFF-4698-9B82-7BC053C4102F}" type="datetimeFigureOut">
              <a:rPr lang="de-CH" smtClean="0"/>
              <a:t>08.08.2018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8592-A81D-41A1-9DD1-1DCC7DBEC81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312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8C75-1FFF-4698-9B82-7BC053C4102F}" type="datetimeFigureOut">
              <a:rPr lang="de-CH" smtClean="0"/>
              <a:t>08.08.2018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8592-A81D-41A1-9DD1-1DCC7DBEC81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39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8C75-1FFF-4698-9B82-7BC053C4102F}" type="datetimeFigureOut">
              <a:rPr lang="de-CH" smtClean="0"/>
              <a:t>08.08.2018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8592-A81D-41A1-9DD1-1DCC7DBEC81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795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8C75-1FFF-4698-9B82-7BC053C4102F}" type="datetimeFigureOut">
              <a:rPr lang="de-CH" smtClean="0"/>
              <a:t>08.08.2018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8592-A81D-41A1-9DD1-1DCC7DBEC81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165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8C75-1FFF-4698-9B82-7BC053C4102F}" type="datetimeFigureOut">
              <a:rPr lang="de-CH" smtClean="0"/>
              <a:t>08.08.2018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8592-A81D-41A1-9DD1-1DCC7DBEC81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78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8C75-1FFF-4698-9B82-7BC053C4102F}" type="datetimeFigureOut">
              <a:rPr lang="de-CH" smtClean="0"/>
              <a:t>08.08.2018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8592-A81D-41A1-9DD1-1DCC7DBEC81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113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8C75-1FFF-4698-9B82-7BC053C4102F}" type="datetimeFigureOut">
              <a:rPr lang="de-CH" smtClean="0"/>
              <a:t>08.08.2018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8592-A81D-41A1-9DD1-1DCC7DBEC81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512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8C75-1FFF-4698-9B82-7BC053C4102F}" type="datetimeFigureOut">
              <a:rPr lang="de-CH" smtClean="0"/>
              <a:t>08.08.2018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8592-A81D-41A1-9DD1-1DCC7DBEC81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80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8C75-1FFF-4698-9B82-7BC053C4102F}" type="datetimeFigureOut">
              <a:rPr lang="de-CH" smtClean="0"/>
              <a:t>08.08.2018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8592-A81D-41A1-9DD1-1DCC7DBEC81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189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8C75-1FFF-4698-9B82-7BC053C4102F}" type="datetimeFigureOut">
              <a:rPr lang="de-CH" smtClean="0"/>
              <a:t>08.08.2018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8592-A81D-41A1-9DD1-1DCC7DBEC81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269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48C75-1FFF-4698-9B82-7BC053C4102F}" type="datetimeFigureOut">
              <a:rPr lang="de-CH" smtClean="0"/>
              <a:t>08.08.2018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88592-A81D-41A1-9DD1-1DCC7DBEC81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4395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2018 Men’s &amp; Women’s Beach Handball World Championship, Kazan, Russia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by Fumiaki Fujita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1324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4cc2ee-ba23-4d7c-a298-3ae5d72666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8829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624316-5547-43b7-8d70-bcac2fc52ed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85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716b9e-360f-4ca6-97b9-e84ad357a3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321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d36a95-b905-4560-880b-bf75044231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02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1b6db9-70ee-49f9-8285-97c865354d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67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a89ff3a-3613-4ae7-b714-27421ed909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53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63856d2-1f4a-4a59-afba-55927123f3c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08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486eb66-d7e0-46f9-84f4-69ef87664ba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48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b0a2d86-60d8-4558-b951-91181f9585d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18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d03f41-3b68-4ddd-bd77-08be8088687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233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1da924-f2ce-4077-ae9f-95b259a3c8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081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4681e26-dca2-44b5-b00a-aa9cef9f23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056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2018 Men’s &amp; Women’s Beach Handball World Championship, Kazan, Russia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Men’s &amp; Women’s Beach Handball World Championship, Kazan, Russia</dc:title>
  <dc:creator>Fumiaki Fujita</dc:creator>
  <cp:lastModifiedBy>Fumiaki Fujita</cp:lastModifiedBy>
  <cp:revision>1</cp:revision>
  <dcterms:created xsi:type="dcterms:W3CDTF">2018-08-08T07:55:35Z</dcterms:created>
  <dcterms:modified xsi:type="dcterms:W3CDTF">2018-08-08T07:55:55Z</dcterms:modified>
</cp:coreProperties>
</file>